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1" r:id="rId12"/>
    <p:sldId id="262" r:id="rId13"/>
    <p:sldId id="263" r:id="rId14"/>
    <p:sldId id="266" r:id="rId15"/>
    <p:sldId id="269" r:id="rId16"/>
    <p:sldId id="267" r:id="rId17"/>
    <p:sldId id="26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5" r:id="rId30"/>
    <p:sldId id="287" r:id="rId31"/>
    <p:sldId id="325" r:id="rId32"/>
    <p:sldId id="282" r:id="rId33"/>
    <p:sldId id="283" r:id="rId34"/>
    <p:sldId id="284" r:id="rId35"/>
    <p:sldId id="286" r:id="rId36"/>
    <p:sldId id="293" r:id="rId37"/>
    <p:sldId id="303" r:id="rId38"/>
    <p:sldId id="294" r:id="rId39"/>
    <p:sldId id="296" r:id="rId40"/>
    <p:sldId id="302" r:id="rId41"/>
    <p:sldId id="297" r:id="rId42"/>
    <p:sldId id="313" r:id="rId43"/>
    <p:sldId id="309" r:id="rId44"/>
    <p:sldId id="288" r:id="rId45"/>
    <p:sldId id="301" r:id="rId46"/>
    <p:sldId id="298" r:id="rId47"/>
    <p:sldId id="299" r:id="rId48"/>
    <p:sldId id="300" r:id="rId49"/>
    <p:sldId id="304" r:id="rId50"/>
    <p:sldId id="305" r:id="rId51"/>
    <p:sldId id="290" r:id="rId52"/>
    <p:sldId id="291" r:id="rId53"/>
    <p:sldId id="292" r:id="rId54"/>
    <p:sldId id="306" r:id="rId55"/>
    <p:sldId id="307" r:id="rId56"/>
    <p:sldId id="308" r:id="rId57"/>
    <p:sldId id="316" r:id="rId58"/>
    <p:sldId id="310" r:id="rId59"/>
    <p:sldId id="312" r:id="rId60"/>
    <p:sldId id="311" r:id="rId61"/>
    <p:sldId id="314" r:id="rId62"/>
    <p:sldId id="319" r:id="rId63"/>
    <p:sldId id="322" r:id="rId64"/>
    <p:sldId id="323" r:id="rId65"/>
    <p:sldId id="320" r:id="rId66"/>
    <p:sldId id="321" r:id="rId67"/>
    <p:sldId id="315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1148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1195271B-6AE2-4C5E-983D-9416602C21F7}"/>
    <pc:docChg chg="undo custSel modSld">
      <pc:chgData name="Francisco Valentin Ramirez Cuevas" userId="e79bf063-6348-4b44-8f45-581164b14c81" providerId="ADAL" clId="{1195271B-6AE2-4C5E-983D-9416602C21F7}" dt="2022-09-28T21:12:41.546" v="340" actId="1076"/>
      <pc:docMkLst>
        <pc:docMk/>
      </pc:docMkLst>
      <pc:sldChg chg="delSp modSp">
        <pc:chgData name="Francisco Valentin Ramirez Cuevas" userId="e79bf063-6348-4b44-8f45-581164b14c81" providerId="ADAL" clId="{1195271B-6AE2-4C5E-983D-9416602C21F7}" dt="2022-09-28T21:12:41.546" v="340" actId="1076"/>
        <pc:sldMkLst>
          <pc:docMk/>
          <pc:sldMk cId="1598389137" sldId="325"/>
        </pc:sldMkLst>
        <pc:graphicFrameChg chg="mod modGraphic">
          <ac:chgData name="Francisco Valentin Ramirez Cuevas" userId="e79bf063-6348-4b44-8f45-581164b14c81" providerId="ADAL" clId="{1195271B-6AE2-4C5E-983D-9416602C21F7}" dt="2022-09-28T21:12:41.546" v="340" actId="1076"/>
          <ac:graphicFrameMkLst>
            <pc:docMk/>
            <pc:sldMk cId="1598389137" sldId="325"/>
            <ac:graphicFrameMk id="2" creationId="{2A5548BD-BE39-4224-875F-E91AA6E9F428}"/>
          </ac:graphicFrameMkLst>
        </pc:graphicFrameChg>
        <pc:picChg chg="del mod">
          <ac:chgData name="Francisco Valentin Ramirez Cuevas" userId="e79bf063-6348-4b44-8f45-581164b14c81" providerId="ADAL" clId="{1195271B-6AE2-4C5E-983D-9416602C21F7}" dt="2022-09-28T21:12:39.924" v="339" actId="478"/>
          <ac:picMkLst>
            <pc:docMk/>
            <pc:sldMk cId="1598389137" sldId="325"/>
            <ac:picMk id="4" creationId="{6BA47B37-8DA1-44C1-BCC8-D84AF41695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/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smtClean="0"/>
                                  </m:ctrlPr>
                                </m:sSubPr>
                                <m:e>
                                  <m:r>
                                    <a:rPr lang="en-US" sz="1400" b="1" i="1" smtClean="0"/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/>
                                    <m:t>ℏ</m:t>
                                  </m:r>
                                  <m:r>
                                    <a:rPr lang="en-US" sz="1400" b="1" i="1" smtClean="0"/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𝜆</m:t>
                                </m:r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2</m:t>
                                    </m:r>
                                    <m:r>
                                      <a:rPr lang="en-US" sz="1400" smtClean="0"/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/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𝜆</m:t>
                                </m:r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2</m:t>
                                    </m:r>
                                    <m:r>
                                      <a:rPr lang="en-US" sz="1400" smtClean="0"/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2</m:t>
                                </m:r>
                                <m:r>
                                  <a:rPr lang="en-US" sz="1400" smtClean="0"/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h</m:t>
                                </m:r>
                                <m:r>
                                  <a:rPr lang="en-US" sz="1400" smtClean="0"/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/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2</m:t>
                                    </m:r>
                                    <m:r>
                                      <a:rPr lang="en-US" sz="1400" smtClean="0"/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2</m:t>
                                    </m:r>
                                    <m:r>
                                      <a:rPr lang="en-US" sz="1400" smtClean="0"/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/>
                                      <m:t>2</m:t>
                                    </m:r>
                                    <m:r>
                                      <a:rPr lang="en-US" sz="1400" smtClean="0"/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/>
                                  <m:t>ℏ</m:t>
                                </m:r>
                                <m:r>
                                  <a:rPr lang="en-US" sz="1400" smtClean="0"/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smtClean="0"/>
                                  </m:ctrlPr>
                                </m:sSubPr>
                                <m:e>
                                  <m:r>
                                    <a:rPr lang="en-US" sz="1400" b="1" i="1" smtClean="0"/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/>
                                    <m:t>ℏ</m:t>
                                  </m:r>
                                  <m:r>
                                    <a:rPr lang="en-US" sz="1400" b="1" i="1" smtClean="0"/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ℏ</m:t>
                                        </m:r>
                                        <m:r>
                                          <a:rPr lang="en-US" sz="1400" smtClean="0"/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r>
                                      <a:rPr lang="en-US" sz="1400" smtClean="0"/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ℏ</m:t>
                                        </m:r>
                                        <m:r>
                                          <a:rPr lang="en-US" sz="1400" smtClean="0"/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/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smtClean="0"/>
                                    </m:ctrlPr>
                                  </m:sSupPr>
                                  <m:e>
                                    <m:r>
                                      <a:rPr lang="en-US" sz="14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/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ℏ</m:t>
                                        </m:r>
                                        <m:r>
                                          <a:rPr lang="en-US" sz="1400" smtClean="0"/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smtClean="0"/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smtClean="0"/>
                                        </m:ctrlPr>
                                      </m:sSubPr>
                                      <m:e>
                                        <m:r>
                                          <a:rPr lang="en-US" sz="1400" smtClean="0"/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/>
                                          <m:t>ℏ</m:t>
                                        </m:r>
                                        <m:r>
                                          <a:rPr lang="en-US" sz="1400" smtClean="0"/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/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38B3761094D4598430087412BE522" ma:contentTypeVersion="14" ma:contentTypeDescription="Create a new document." ma:contentTypeScope="" ma:versionID="6376d1fbaab0390b4bf85d8b8c0868be">
  <xsd:schema xmlns:xsd="http://www.w3.org/2001/XMLSchema" xmlns:xs="http://www.w3.org/2001/XMLSchema" xmlns:p="http://schemas.microsoft.com/office/2006/metadata/properties" xmlns:ns3="97031b15-8ba3-4422-b1b7-3eb08345c29a" xmlns:ns4="2d75efff-c7a0-4154-bc51-67bd30eeb73d" targetNamespace="http://schemas.microsoft.com/office/2006/metadata/properties" ma:root="true" ma:fieldsID="39ac4bb2dffea35fa990a57fe6ee75ec" ns3:_="" ns4:_="">
    <xsd:import namespace="97031b15-8ba3-4422-b1b7-3eb08345c29a"/>
    <xsd:import namespace="2d75efff-c7a0-4154-bc51-67bd30eeb7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1b15-8ba3-4422-b1b7-3eb08345c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5efff-c7a0-4154-bc51-67bd30eeb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BB252-8980-4977-B453-358B3A1502FE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2d75efff-c7a0-4154-bc51-67bd30eeb73d"/>
    <ds:schemaRef ds:uri="97031b15-8ba3-4422-b1b7-3eb08345c29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A9E05A5-47B6-480C-B9E4-5DA3037093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31b15-8ba3-4422-b1b7-3eb08345c29a"/>
    <ds:schemaRef ds:uri="2d75efff-c7a0-4154-bc51-67bd30eeb7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560BB6-1921-4015-A324-F81A4F87DD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6531</TotalTime>
  <Words>685</Words>
  <Application>Microsoft Office PowerPoint</Application>
  <PresentationFormat>Widescreen</PresentationFormat>
  <Paragraphs>371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10</cp:revision>
  <dcterms:created xsi:type="dcterms:W3CDTF">2022-08-03T20:41:07Z</dcterms:created>
  <dcterms:modified xsi:type="dcterms:W3CDTF">2022-09-28T21:12:44Z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0x010100C0238B3761094D4598430087412BE522</vt:lpwstr>
  </property>
</Properties>
</file>